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144000" type="screen4x3"/>
  <p:notesSz cx="6669088"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2" d="100"/>
          <a:sy n="52" d="100"/>
        </p:scale>
        <p:origin x="-1452"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5D8F5B4-C5AC-4C78-B748-8EF632998EF9}" type="datetimeFigureOut">
              <a:rPr lang="en-GB" smtClean="0"/>
              <a:t>31/01/2013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D8F5B4-C5AC-4C78-B748-8EF632998EF9}" type="datetimeFigureOut">
              <a:rPr lang="en-GB" smtClean="0"/>
              <a:t>31/01/2013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D8F5B4-C5AC-4C78-B748-8EF632998EF9}" type="datetimeFigureOut">
              <a:rPr lang="en-GB" smtClean="0"/>
              <a:t>31/01/2013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5D8F5B4-C5AC-4C78-B748-8EF632998EF9}" type="datetimeFigureOut">
              <a:rPr lang="en-GB" smtClean="0"/>
              <a:t>31/01/2013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D8F5B4-C5AC-4C78-B748-8EF632998EF9}" type="datetimeFigureOut">
              <a:rPr lang="en-GB" smtClean="0"/>
              <a:t>31/01/2013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5D8F5B4-C5AC-4C78-B748-8EF632998EF9}" type="datetimeFigureOut">
              <a:rPr lang="en-GB" smtClean="0"/>
              <a:t>31/01/2013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5D8F5B4-C5AC-4C78-B748-8EF632998EF9}" type="datetimeFigureOut">
              <a:rPr lang="en-GB" smtClean="0"/>
              <a:t>31/01/2013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5D8F5B4-C5AC-4C78-B748-8EF632998EF9}" type="datetimeFigureOut">
              <a:rPr lang="en-GB" smtClean="0"/>
              <a:t>31/01/2013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D8F5B4-C5AC-4C78-B748-8EF632998EF9}" type="datetimeFigureOut">
              <a:rPr lang="en-GB" smtClean="0"/>
              <a:t>31/01/2013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D8F5B4-C5AC-4C78-B748-8EF632998EF9}" type="datetimeFigureOut">
              <a:rPr lang="en-GB" smtClean="0"/>
              <a:t>31/01/2013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D8F5B4-C5AC-4C78-B748-8EF632998EF9}" type="datetimeFigureOut">
              <a:rPr lang="en-GB" smtClean="0"/>
              <a:t>31/01/2013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5D623BD-A672-4A1A-8E8D-C6F51556B2EF}"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5D8F5B4-C5AC-4C78-B748-8EF632998EF9}" type="datetimeFigureOut">
              <a:rPr lang="en-GB" smtClean="0"/>
              <a:t>31/01/2013</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25D623BD-A672-4A1A-8E8D-C6F51556B2EF}"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huntingenglish.files.wordpress.com/2012/09/marginal-gains-wheel-jpg-blank.jpg"/>
          <p:cNvPicPr>
            <a:picLocks noChangeAspect="1" noChangeArrowheads="1"/>
          </p:cNvPicPr>
          <p:nvPr/>
        </p:nvPicPr>
        <p:blipFill>
          <a:blip r:embed="rId2" cstate="print"/>
          <a:srcRect/>
          <a:stretch>
            <a:fillRect/>
          </a:stretch>
        </p:blipFill>
        <p:spPr bwMode="auto">
          <a:xfrm>
            <a:off x="620688" y="683568"/>
            <a:ext cx="5616624" cy="7552864"/>
          </a:xfrm>
          <a:prstGeom prst="rect">
            <a:avLst/>
          </a:prstGeom>
          <a:noFill/>
        </p:spPr>
      </p:pic>
      <p:sp>
        <p:nvSpPr>
          <p:cNvPr id="6" name="TextBox 5"/>
          <p:cNvSpPr txBox="1"/>
          <p:nvPr/>
        </p:nvSpPr>
        <p:spPr>
          <a:xfrm>
            <a:off x="476672" y="467544"/>
            <a:ext cx="5904656" cy="369332"/>
          </a:xfrm>
          <a:prstGeom prst="rect">
            <a:avLst/>
          </a:prstGeom>
          <a:noFill/>
        </p:spPr>
        <p:txBody>
          <a:bodyPr wrap="square" rtlCol="0">
            <a:spAutoFit/>
          </a:bodyPr>
          <a:lstStyle/>
          <a:p>
            <a:pPr algn="ctr"/>
            <a:r>
              <a:rPr lang="en-GB" dirty="0" smtClean="0"/>
              <a:t>GCSE French Assessments – Wheel of Marginal Gains</a:t>
            </a:r>
            <a:endParaRPr lang="en-GB" dirty="0"/>
          </a:p>
        </p:txBody>
      </p:sp>
      <p:sp>
        <p:nvSpPr>
          <p:cNvPr id="7" name="TextBox 6"/>
          <p:cNvSpPr txBox="1"/>
          <p:nvPr/>
        </p:nvSpPr>
        <p:spPr>
          <a:xfrm>
            <a:off x="620688" y="1115616"/>
            <a:ext cx="5904656" cy="738664"/>
          </a:xfrm>
          <a:prstGeom prst="rect">
            <a:avLst/>
          </a:prstGeom>
          <a:noFill/>
        </p:spPr>
        <p:txBody>
          <a:bodyPr wrap="square" rtlCol="0">
            <a:spAutoFit/>
          </a:bodyPr>
          <a:lstStyle/>
          <a:p>
            <a:pPr algn="ctr"/>
            <a:r>
              <a:rPr lang="en-GB" sz="1400" dirty="0" smtClean="0">
                <a:latin typeface="Gill Sans MT" pitchFamily="34" charset="0"/>
              </a:rPr>
              <a:t>Fill in the wheel with the key elements you need to include to ensure you reach  (or beat) your benchmark grade. What’s important for you to include? You can use specific </a:t>
            </a:r>
            <a:r>
              <a:rPr lang="en-GB" sz="1400" dirty="0" err="1" smtClean="0">
                <a:latin typeface="Gill Sans MT" pitchFamily="34" charset="0"/>
              </a:rPr>
              <a:t>vocab</a:t>
            </a:r>
            <a:r>
              <a:rPr lang="en-GB" sz="1400" dirty="0" smtClean="0">
                <a:latin typeface="Gill Sans MT" pitchFamily="34" charset="0"/>
              </a:rPr>
              <a:t>, rather than generic terms (adjective, tenses, etc)</a:t>
            </a:r>
            <a:endParaRPr lang="en-GB" sz="1400" dirty="0">
              <a:latin typeface="Gill Sans MT" pitchFamily="34" charset="0"/>
            </a:endParaRPr>
          </a:p>
        </p:txBody>
      </p:sp>
      <p:sp>
        <p:nvSpPr>
          <p:cNvPr id="8" name="TextBox 7"/>
          <p:cNvSpPr txBox="1"/>
          <p:nvPr/>
        </p:nvSpPr>
        <p:spPr>
          <a:xfrm>
            <a:off x="548680" y="7380312"/>
            <a:ext cx="5904656" cy="523220"/>
          </a:xfrm>
          <a:prstGeom prst="rect">
            <a:avLst/>
          </a:prstGeom>
          <a:noFill/>
        </p:spPr>
        <p:txBody>
          <a:bodyPr wrap="square" rtlCol="0">
            <a:spAutoFit/>
          </a:bodyPr>
          <a:lstStyle/>
          <a:p>
            <a:pPr algn="ctr"/>
            <a:r>
              <a:rPr lang="en-GB" sz="1400" dirty="0" smtClean="0">
                <a:latin typeface="Gill Sans MT" pitchFamily="34" charset="0"/>
              </a:rPr>
              <a:t>When you’re confident that you’ve included all the key elements, colour/shade in the appropriate form of the wheel. </a:t>
            </a:r>
            <a:endParaRPr lang="en-GB" sz="1400" dirty="0">
              <a:latin typeface="Gill Sans MT"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76</Words>
  <Application>Microsoft Office PowerPoint</Application>
  <PresentationFormat>On-screen Show (4:3)</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Northgate High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ajb</dc:creator>
  <cp:lastModifiedBy>ajb</cp:lastModifiedBy>
  <cp:revision>1</cp:revision>
  <dcterms:created xsi:type="dcterms:W3CDTF">2013-01-31T18:23:24Z</dcterms:created>
  <dcterms:modified xsi:type="dcterms:W3CDTF">2013-01-31T18:31:20Z</dcterms:modified>
</cp:coreProperties>
</file>